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10"/>
  </p:notesMasterIdLst>
  <p:handoutMasterIdLst>
    <p:handoutMasterId r:id="rId11"/>
  </p:handoutMasterIdLst>
  <p:sldIdLst>
    <p:sldId id="256" r:id="rId5"/>
    <p:sldId id="257" r:id="rId6"/>
    <p:sldId id="258" r:id="rId7"/>
    <p:sldId id="259" r:id="rId8"/>
    <p:sldId id="260" r:id="rId9"/>
  </p:sldIdLst>
  <p:sldSz cx="12192000" cy="6858000"/>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DFF4BC-4211-4F1B-84E6-4806C0EB14F7}" v="12" dt="2020-12-01T14:31:06.908"/>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Stijl, gemiddeld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6357" autoAdjust="0"/>
  </p:normalViewPr>
  <p:slideViewPr>
    <p:cSldViewPr snapToGrid="0">
      <p:cViewPr varScale="1">
        <p:scale>
          <a:sx n="67" d="100"/>
          <a:sy n="67" d="100"/>
        </p:scale>
        <p:origin x="644" y="44"/>
      </p:cViewPr>
      <p:guideLst/>
    </p:cSldViewPr>
  </p:slideViewPr>
  <p:notesTextViewPr>
    <p:cViewPr>
      <p:scale>
        <a:sx n="3" d="2"/>
        <a:sy n="3" d="2"/>
      </p:scale>
      <p:origin x="0" y="0"/>
    </p:cViewPr>
  </p:notesTextViewPr>
  <p:notesViewPr>
    <p:cSldViewPr snapToGrid="0">
      <p:cViewPr varScale="1">
        <p:scale>
          <a:sx n="56" d="100"/>
          <a:sy n="56" d="100"/>
        </p:scale>
        <p:origin x="285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lerie van den Berg" userId="b7f64057-db8e-423a-b2b5-100c21bc0b3b" providerId="ADAL" clId="{9DDFF4BC-4211-4F1B-84E6-4806C0EB14F7}"/>
    <pc:docChg chg="custSel modSld">
      <pc:chgData name="Valerie van den Berg" userId="b7f64057-db8e-423a-b2b5-100c21bc0b3b" providerId="ADAL" clId="{9DDFF4BC-4211-4F1B-84E6-4806C0EB14F7}" dt="2020-12-02T14:38:39.064" v="204" actId="20577"/>
      <pc:docMkLst>
        <pc:docMk/>
      </pc:docMkLst>
      <pc:sldChg chg="modSp mod">
        <pc:chgData name="Valerie van den Berg" userId="b7f64057-db8e-423a-b2b5-100c21bc0b3b" providerId="ADAL" clId="{9DDFF4BC-4211-4F1B-84E6-4806C0EB14F7}" dt="2020-12-01T13:13:54.423" v="1" actId="207"/>
        <pc:sldMkLst>
          <pc:docMk/>
          <pc:sldMk cId="3788715575" sldId="256"/>
        </pc:sldMkLst>
        <pc:spChg chg="mod">
          <ac:chgData name="Valerie van den Berg" userId="b7f64057-db8e-423a-b2b5-100c21bc0b3b" providerId="ADAL" clId="{9DDFF4BC-4211-4F1B-84E6-4806C0EB14F7}" dt="2020-12-01T13:13:54.423" v="1" actId="207"/>
          <ac:spMkLst>
            <pc:docMk/>
            <pc:sldMk cId="3788715575" sldId="256"/>
            <ac:spMk id="18" creationId="{D8729D5A-9FCE-424A-BA8D-CF5994EDB1B6}"/>
          </ac:spMkLst>
        </pc:spChg>
      </pc:sldChg>
      <pc:sldChg chg="modSp mod">
        <pc:chgData name="Valerie van den Berg" userId="b7f64057-db8e-423a-b2b5-100c21bc0b3b" providerId="ADAL" clId="{9DDFF4BC-4211-4F1B-84E6-4806C0EB14F7}" dt="2020-12-02T14:38:39.064" v="204" actId="20577"/>
        <pc:sldMkLst>
          <pc:docMk/>
          <pc:sldMk cId="3295954898" sldId="257"/>
        </pc:sldMkLst>
        <pc:spChg chg="mod">
          <ac:chgData name="Valerie van den Berg" userId="b7f64057-db8e-423a-b2b5-100c21bc0b3b" providerId="ADAL" clId="{9DDFF4BC-4211-4F1B-84E6-4806C0EB14F7}" dt="2020-12-02T14:38:39.064" v="204" actId="20577"/>
          <ac:spMkLst>
            <pc:docMk/>
            <pc:sldMk cId="3295954898" sldId="257"/>
            <ac:spMk id="3" creationId="{622CA4DA-E458-4034-AA4F-13684E8AEEE8}"/>
          </ac:spMkLst>
        </pc:spChg>
      </pc:sldChg>
      <pc:sldChg chg="addSp modSp mod">
        <pc:chgData name="Valerie van den Berg" userId="b7f64057-db8e-423a-b2b5-100c21bc0b3b" providerId="ADAL" clId="{9DDFF4BC-4211-4F1B-84E6-4806C0EB14F7}" dt="2020-12-01T14:17:38.241" v="20"/>
        <pc:sldMkLst>
          <pc:docMk/>
          <pc:sldMk cId="1621795711" sldId="258"/>
        </pc:sldMkLst>
        <pc:spChg chg="mod">
          <ac:chgData name="Valerie van den Berg" userId="b7f64057-db8e-423a-b2b5-100c21bc0b3b" providerId="ADAL" clId="{9DDFF4BC-4211-4F1B-84E6-4806C0EB14F7}" dt="2020-12-01T14:16:21.115" v="14" actId="1076"/>
          <ac:spMkLst>
            <pc:docMk/>
            <pc:sldMk cId="1621795711" sldId="258"/>
            <ac:spMk id="2" creationId="{EF92AC08-21AF-4096-9521-50B062E4A130}"/>
          </ac:spMkLst>
        </pc:spChg>
        <pc:spChg chg="add mod">
          <ac:chgData name="Valerie van den Berg" userId="b7f64057-db8e-423a-b2b5-100c21bc0b3b" providerId="ADAL" clId="{9DDFF4BC-4211-4F1B-84E6-4806C0EB14F7}" dt="2020-12-01T14:16:28.773" v="15" actId="1076"/>
          <ac:spMkLst>
            <pc:docMk/>
            <pc:sldMk cId="1621795711" sldId="258"/>
            <ac:spMk id="4" creationId="{ABDAD89B-1292-4867-BB23-E1210D0380A2}"/>
          </ac:spMkLst>
        </pc:spChg>
        <pc:picChg chg="add mod">
          <ac:chgData name="Valerie van den Berg" userId="b7f64057-db8e-423a-b2b5-100c21bc0b3b" providerId="ADAL" clId="{9DDFF4BC-4211-4F1B-84E6-4806C0EB14F7}" dt="2020-12-01T14:17:38.241" v="20"/>
          <ac:picMkLst>
            <pc:docMk/>
            <pc:sldMk cId="1621795711" sldId="258"/>
            <ac:picMk id="1026" creationId="{983018AB-0ED8-4838-921A-8AE9018C8060}"/>
          </ac:picMkLst>
        </pc:picChg>
      </pc:sldChg>
      <pc:sldChg chg="addSp modSp mod">
        <pc:chgData name="Valerie van den Berg" userId="b7f64057-db8e-423a-b2b5-100c21bc0b3b" providerId="ADAL" clId="{9DDFF4BC-4211-4F1B-84E6-4806C0EB14F7}" dt="2020-12-01T14:30:12.315" v="142" actId="207"/>
        <pc:sldMkLst>
          <pc:docMk/>
          <pc:sldMk cId="777006873" sldId="259"/>
        </pc:sldMkLst>
        <pc:spChg chg="mod">
          <ac:chgData name="Valerie van den Berg" userId="b7f64057-db8e-423a-b2b5-100c21bc0b3b" providerId="ADAL" clId="{9DDFF4BC-4211-4F1B-84E6-4806C0EB14F7}" dt="2020-12-01T14:22:46.848" v="69" actId="1076"/>
          <ac:spMkLst>
            <pc:docMk/>
            <pc:sldMk cId="777006873" sldId="259"/>
            <ac:spMk id="2" creationId="{EF92AC08-21AF-4096-9521-50B062E4A130}"/>
          </ac:spMkLst>
        </pc:spChg>
        <pc:spChg chg="mod">
          <ac:chgData name="Valerie van den Berg" userId="b7f64057-db8e-423a-b2b5-100c21bc0b3b" providerId="ADAL" clId="{9DDFF4BC-4211-4F1B-84E6-4806C0EB14F7}" dt="2020-12-01T14:19:40.354" v="25" actId="1076"/>
          <ac:spMkLst>
            <pc:docMk/>
            <pc:sldMk cId="777006873" sldId="259"/>
            <ac:spMk id="3" creationId="{622CA4DA-E458-4034-AA4F-13684E8AEEE8}"/>
          </ac:spMkLst>
        </pc:spChg>
        <pc:spChg chg="add mod">
          <ac:chgData name="Valerie van den Berg" userId="b7f64057-db8e-423a-b2b5-100c21bc0b3b" providerId="ADAL" clId="{9DDFF4BC-4211-4F1B-84E6-4806C0EB14F7}" dt="2020-12-01T14:30:12.315" v="142" actId="207"/>
          <ac:spMkLst>
            <pc:docMk/>
            <pc:sldMk cId="777006873" sldId="259"/>
            <ac:spMk id="4" creationId="{957330AB-D4F7-4AED-95BC-BBCDACAF175C}"/>
          </ac:spMkLst>
        </pc:spChg>
      </pc:sldChg>
      <pc:sldChg chg="addSp modSp mod">
        <pc:chgData name="Valerie van den Berg" userId="b7f64057-db8e-423a-b2b5-100c21bc0b3b" providerId="ADAL" clId="{9DDFF4BC-4211-4F1B-84E6-4806C0EB14F7}" dt="2020-12-01T14:32:13.633" v="203" actId="207"/>
        <pc:sldMkLst>
          <pc:docMk/>
          <pc:sldMk cId="17582215" sldId="260"/>
        </pc:sldMkLst>
        <pc:spChg chg="mod">
          <ac:chgData name="Valerie van den Berg" userId="b7f64057-db8e-423a-b2b5-100c21bc0b3b" providerId="ADAL" clId="{9DDFF4BC-4211-4F1B-84E6-4806C0EB14F7}" dt="2020-12-01T14:30:45.724" v="154" actId="20577"/>
          <ac:spMkLst>
            <pc:docMk/>
            <pc:sldMk cId="17582215" sldId="260"/>
            <ac:spMk id="2" creationId="{EF92AC08-21AF-4096-9521-50B062E4A130}"/>
          </ac:spMkLst>
        </pc:spChg>
        <pc:spChg chg="add mod">
          <ac:chgData name="Valerie van den Berg" userId="b7f64057-db8e-423a-b2b5-100c21bc0b3b" providerId="ADAL" clId="{9DDFF4BC-4211-4F1B-84E6-4806C0EB14F7}" dt="2020-12-01T14:32:13.633" v="203" actId="207"/>
          <ac:spMkLst>
            <pc:docMk/>
            <pc:sldMk cId="17582215" sldId="260"/>
            <ac:spMk id="4" creationId="{E4F37B25-9A53-470F-9516-D9616EB450A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2FD2973-7A98-44E4-8488-CC6CDEAC8F84}" type="datetimeFigureOut">
              <a:rPr lang="nl-NL" smtClean="0"/>
              <a:t>2-12-2020</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65A8D6-0C98-46F5-B9EC-E9C08C6C45F2}" type="slidenum">
              <a:rPr lang="nl-NL" smtClean="0"/>
              <a:t>‹nr.›</a:t>
            </a:fld>
            <a:endParaRPr lang="nl-NL"/>
          </a:p>
        </p:txBody>
      </p:sp>
    </p:spTree>
    <p:extLst>
      <p:ext uri="{BB962C8B-B14F-4D97-AF65-F5344CB8AC3E}">
        <p14:creationId xmlns:p14="http://schemas.microsoft.com/office/powerpoint/2010/main" val="4252846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B15BD-C251-4361-9924-1908F6DB658F}" type="datetimeFigureOut">
              <a:rPr lang="nl-NL" smtClean="0"/>
              <a:t>2-12-2020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BD9CD5-9F55-41D3-AAEF-D83B10146795}" type="slidenum">
              <a:rPr lang="nl-NL" smtClean="0"/>
              <a:t>‹nr.›</a:t>
            </a:fld>
            <a:endParaRPr lang="nl-NL"/>
          </a:p>
        </p:txBody>
      </p:sp>
    </p:spTree>
    <p:extLst>
      <p:ext uri="{BB962C8B-B14F-4D97-AF65-F5344CB8AC3E}">
        <p14:creationId xmlns:p14="http://schemas.microsoft.com/office/powerpoint/2010/main" val="1562641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7869160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2157952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158313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698682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Tree>
    <p:extLst>
      <p:ext uri="{BB962C8B-B14F-4D97-AF65-F5344CB8AC3E}">
        <p14:creationId xmlns:p14="http://schemas.microsoft.com/office/powerpoint/2010/main" val="3642675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4013743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186044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1725895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312228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4290929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a:t>Klik op het pictogram als u een afbeelding wilt toevoegen</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83050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microsoft.com/office/2007/relationships/hdphoto" Target="../media/hdphoto1.wdp"/><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Afbeelding 11"/>
          <p:cNvPicPr>
            <a:picLocks noChangeAspect="1"/>
          </p:cNvPicPr>
          <p:nvPr/>
        </p:nvPicPr>
        <p:blipFill>
          <a:blip r:embed="rId13"/>
          <a:srcRect/>
          <a:stretch>
            <a:fillRect/>
          </a:stretch>
        </p:blipFill>
        <p:spPr bwMode="auto">
          <a:xfrm>
            <a:off x="-14288" y="6211888"/>
            <a:ext cx="12087226" cy="657225"/>
          </a:xfrm>
          <a:prstGeom prst="rect">
            <a:avLst/>
          </a:prstGeom>
          <a:noFill/>
          <a:ln w="9525">
            <a:noFill/>
            <a:miter lim="800000"/>
            <a:headEnd/>
            <a:tailEnd/>
          </a:ln>
        </p:spPr>
      </p:pic>
      <p:sp>
        <p:nvSpPr>
          <p:cNvPr id="13" name="Rechthoek 12"/>
          <p:cNvSpPr/>
          <p:nvPr/>
        </p:nvSpPr>
        <p:spPr>
          <a:xfrm>
            <a:off x="2586038" y="6211888"/>
            <a:ext cx="9605962" cy="646112"/>
          </a:xfrm>
          <a:prstGeom prst="rect">
            <a:avLst/>
          </a:prstGeom>
          <a:solidFill>
            <a:srgbClr val="C8D2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1028" name="Tijdelijke aanduiding voor titel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a:t>Klik om de stijl te bewerken</a:t>
            </a:r>
          </a:p>
        </p:txBody>
      </p:sp>
      <p:sp>
        <p:nvSpPr>
          <p:cNvPr id="1029" name="Tijdelijke aanduiding voor tekst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fld id="{98C51CD5-7E81-42D6-B847-227155BE7844}" type="slidenum">
              <a:rPr lang="nl-NL" smtClean="0"/>
              <a:t>‹nr.›</a:t>
            </a:fld>
            <a:endParaRPr lang="nl-NL"/>
          </a:p>
        </p:txBody>
      </p:sp>
      <p:pic>
        <p:nvPicPr>
          <p:cNvPr id="1031" name="Afbeelding 6"/>
          <p:cNvPicPr>
            <a:picLocks noChangeAspect="1"/>
          </p:cNvPicPr>
          <p:nvPr/>
        </p:nvPicPr>
        <p:blipFill>
          <a:blip r:embed="rId14"/>
          <a:srcRect/>
          <a:stretch>
            <a:fillRect/>
          </a:stretch>
        </p:blipFill>
        <p:spPr bwMode="auto">
          <a:xfrm>
            <a:off x="1138238" y="6211888"/>
            <a:ext cx="482600" cy="509587"/>
          </a:xfrm>
          <a:prstGeom prst="rect">
            <a:avLst/>
          </a:prstGeom>
          <a:noFill/>
          <a:ln w="9525">
            <a:noFill/>
            <a:miter lim="800000"/>
            <a:headEnd/>
            <a:tailEnd/>
          </a:ln>
        </p:spPr>
      </p:pic>
      <p:pic>
        <p:nvPicPr>
          <p:cNvPr id="1032" name="Afbeelding 10"/>
          <p:cNvPicPr>
            <a:picLocks noChangeAspect="1"/>
          </p:cNvPicPr>
          <p:nvPr/>
        </p:nvPicPr>
        <p:blipFill>
          <a:blip r:embed="rId13"/>
          <a:srcRect l="15472" t="-378519" r="-15472" b="378519"/>
          <a:stretch>
            <a:fillRect/>
          </a:stretch>
        </p:blipFill>
        <p:spPr bwMode="auto">
          <a:xfrm>
            <a:off x="1433513" y="3028950"/>
            <a:ext cx="9324975" cy="800100"/>
          </a:xfrm>
          <a:prstGeom prst="rect">
            <a:avLst/>
          </a:prstGeom>
          <a:noFill/>
          <a:ln w="9525">
            <a:noFill/>
            <a:miter lim="800000"/>
            <a:headEnd/>
            <a:tailEnd/>
          </a:ln>
        </p:spPr>
      </p:pic>
      <p:pic>
        <p:nvPicPr>
          <p:cNvPr id="1033" name="Afbeelding 17"/>
          <p:cNvPicPr>
            <a:picLocks noChangeAspect="1"/>
          </p:cNvPicPr>
          <p:nvPr/>
        </p:nvPicPr>
        <p:blipFill>
          <a:blip r:embed="rId15"/>
          <a:srcRect t="27655" r="23270" b="25470"/>
          <a:stretch>
            <a:fillRect/>
          </a:stretch>
        </p:blipFill>
        <p:spPr bwMode="auto">
          <a:xfrm>
            <a:off x="28575" y="6205538"/>
            <a:ext cx="1085850" cy="466725"/>
          </a:xfrm>
          <a:prstGeom prst="rect">
            <a:avLst/>
          </a:prstGeom>
          <a:noFill/>
          <a:ln w="9525">
            <a:noFill/>
            <a:miter lim="800000"/>
            <a:headEnd/>
            <a:tailEnd/>
          </a:ln>
        </p:spPr>
      </p:pic>
      <p:pic>
        <p:nvPicPr>
          <p:cNvPr id="10" name="Picture 2" descr="Afbeeldingsresultaat voor pebble stad en mens">
            <a:extLst>
              <a:ext uri="{FF2B5EF4-FFF2-40B4-BE49-F238E27FC236}">
                <a16:creationId xmlns:a16="http://schemas.microsoft.com/office/drawing/2014/main" id="{2777A2BD-7E54-4C3E-A067-36AEA2C61489}"/>
              </a:ext>
            </a:extLst>
          </p:cNvPr>
          <p:cNvPicPr>
            <a:picLocks noChangeAspect="1" noChangeArrowheads="1"/>
          </p:cNvPicPr>
          <p:nvPr userDrawn="1"/>
        </p:nvPicPr>
        <p:blipFill>
          <a:blip r:embed="rId16" cstate="print">
            <a:extLst>
              <a:ext uri="{BEBA8EAE-BF5A-486C-A8C5-ECC9F3942E4B}">
                <a14:imgProps xmlns:a14="http://schemas.microsoft.com/office/drawing/2010/main">
                  <a14:imgLayer r:embed="rId17">
                    <a14:imgEffect>
                      <a14:backgroundRemoval t="0" b="100000" l="0" r="100000">
                        <a14:foregroundMark x1="24402" y1="24651" x2="12919" y2="60930"/>
                        <a14:foregroundMark x1="17225" y1="63721" x2="17225" y2="63721"/>
                        <a14:foregroundMark x1="17225" y1="70698" x2="81818" y2="59070"/>
                        <a14:foregroundMark x1="81340" y1="56279" x2="87081" y2="23721"/>
                        <a14:foregroundMark x1="86124" y1="22326" x2="24402" y2="25116"/>
                        <a14:foregroundMark x1="30144" y1="34419" x2="72727" y2="40000"/>
                        <a14:foregroundMark x1="85646" y1="24651" x2="34450" y2="56279"/>
                        <a14:foregroundMark x1="60287" y1="38605" x2="60287" y2="38605"/>
                        <a14:foregroundMark x1="60287" y1="38605" x2="51675" y2="60930"/>
                        <a14:foregroundMark x1="51196" y1="55349" x2="70335" y2="53488"/>
                        <a14:foregroundMark x1="61244" y1="53953" x2="45455" y2="55349"/>
                        <a14:foregroundMark x1="51196" y1="56279" x2="60287" y2="52558"/>
                        <a14:foregroundMark x1="60287" y1="52558" x2="63158" y2="52558"/>
                        <a14:foregroundMark x1="63158" y1="52558" x2="68900" y2="56279"/>
                        <a14:foregroundMark x1="71770" y1="56279" x2="71770" y2="56279"/>
                        <a14:foregroundMark x1="68900" y1="58140" x2="68900" y2="58140"/>
                        <a14:foregroundMark x1="67464" y1="59070" x2="67464" y2="59070"/>
                        <a14:foregroundMark x1="80383" y1="40000" x2="80383" y2="40000"/>
                        <a14:foregroundMark x1="75598" y1="37674" x2="75598" y2="37674"/>
                        <a14:foregroundMark x1="75598" y1="34884" x2="75598" y2="34884"/>
                        <a14:foregroundMark x1="77033" y1="34884" x2="77033" y2="34884"/>
                        <a14:foregroundMark x1="58852" y1="40000" x2="58852" y2="40000"/>
                        <a14:foregroundMark x1="54067" y1="40000" x2="21531" y2="37674"/>
                        <a14:foregroundMark x1="27273" y1="31628" x2="25837" y2="44651"/>
                        <a14:foregroundMark x1="25837" y1="33023" x2="38756" y2="46977"/>
                        <a14:foregroundMark x1="39713" y1="41860" x2="39713" y2="41860"/>
                        <a14:foregroundMark x1="39713" y1="41395" x2="37321" y2="44186"/>
                        <a14:foregroundMark x1="36842" y1="50698" x2="36842" y2="50698"/>
                        <a14:foregroundMark x1="36842" y1="53953" x2="36842" y2="53953"/>
                        <a14:foregroundMark x1="31579" y1="60465" x2="31579" y2="60465"/>
                        <a14:foregroundMark x1="33971" y1="60465" x2="35407" y2="56744"/>
                        <a14:foregroundMark x1="39713" y1="55349" x2="42584" y2="54884"/>
                        <a14:foregroundMark x1="44498" y1="54884" x2="44498" y2="54884"/>
                        <a14:foregroundMark x1="44498" y1="54884" x2="44498" y2="54884"/>
                        <a14:foregroundMark x1="44498" y1="56279" x2="46890" y2="56279"/>
                        <a14:foregroundMark x1="52632" y1="55349" x2="55981" y2="53953"/>
                        <a14:foregroundMark x1="55981" y1="53953" x2="55981" y2="53953"/>
                        <a14:foregroundMark x1="59809" y1="52558" x2="60287" y2="49767"/>
                        <a14:foregroundMark x1="61244" y1="48372" x2="61244" y2="48372"/>
                        <a14:foregroundMark x1="51196" y1="40000" x2="51196" y2="40000"/>
                        <a14:foregroundMark x1="47368" y1="40465" x2="47368" y2="40465"/>
                        <a14:foregroundMark x1="44498" y1="40465" x2="44498" y2="40465"/>
                        <a14:foregroundMark x1="40191" y1="37674" x2="38278" y2="34884"/>
                        <a14:foregroundMark x1="35885" y1="34884" x2="35885" y2="34884"/>
                        <a14:foregroundMark x1="35885" y1="34884" x2="35885" y2="34884"/>
                        <a14:foregroundMark x1="35885" y1="35814" x2="35885" y2="35814"/>
                        <a14:foregroundMark x1="35407" y1="34419" x2="35407" y2="34419"/>
                        <a14:foregroundMark x1="35407" y1="33488" x2="35407" y2="33488"/>
                        <a14:foregroundMark x1="34450" y1="57674" x2="34450" y2="57674"/>
                        <a14:foregroundMark x1="33971" y1="57674" x2="48325" y2="52093"/>
                        <a14:foregroundMark x1="54545" y1="48372" x2="54545" y2="48372"/>
                        <a14:foregroundMark x1="57416" y1="45581" x2="59809" y2="41395"/>
                        <a14:foregroundMark x1="64115" y1="38605" x2="64115" y2="38605"/>
                        <a14:foregroundMark x1="67464" y1="37674" x2="67464" y2="37674"/>
                        <a14:foregroundMark x1="68900" y1="35814" x2="71770" y2="34419"/>
                        <a14:foregroundMark x1="75598" y1="34419" x2="75598" y2="34419"/>
                        <a14:foregroundMark x1="77033" y1="33488" x2="77033" y2="33488"/>
                        <a14:foregroundMark x1="75598" y1="38605" x2="75598" y2="38605"/>
                        <a14:foregroundMark x1="74641" y1="41860" x2="74641" y2="44186"/>
                        <a14:foregroundMark x1="71770" y1="45581" x2="71292" y2="47442"/>
                        <a14:foregroundMark x1="70335" y1="47442" x2="70335" y2="47442"/>
                        <a14:foregroundMark x1="64115" y1="52093" x2="61722" y2="52093"/>
                        <a14:foregroundMark x1="58852" y1="53953" x2="58373" y2="59070"/>
                        <a14:foregroundMark x1="57416" y1="60465" x2="57416" y2="60465"/>
                        <a14:foregroundMark x1="56938" y1="60465" x2="52632" y2="60930"/>
                        <a14:foregroundMark x1="52632" y1="60930" x2="52632" y2="60930"/>
                        <a14:foregroundMark x1="51196" y1="59535" x2="46890" y2="61860"/>
                        <a14:foregroundMark x1="45455" y1="61860" x2="45455" y2="61860"/>
                        <a14:foregroundMark x1="40191" y1="57674" x2="40191" y2="57674"/>
                        <a14:foregroundMark x1="30144" y1="45581" x2="28230" y2="44651"/>
                        <a14:foregroundMark x1="25837" y1="42791" x2="25837" y2="42791"/>
                        <a14:foregroundMark x1="25837" y1="40465" x2="25837" y2="40465"/>
                      </a14:backgroundRemoval>
                    </a14:imgEffect>
                  </a14:imgLayer>
                </a14:imgProps>
              </a:ext>
              <a:ext uri="{28A0092B-C50C-407E-A947-70E740481C1C}">
                <a14:useLocalDpi xmlns:a14="http://schemas.microsoft.com/office/drawing/2010/main" val="0"/>
              </a:ext>
            </a:extLst>
          </a:blip>
          <a:srcRect/>
          <a:stretch>
            <a:fillRect/>
          </a:stretch>
        </p:blipFill>
        <p:spPr bwMode="auto">
          <a:xfrm>
            <a:off x="1094818" y="6176963"/>
            <a:ext cx="569439" cy="585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867232"/>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a:defRPr>
      </a:lvl2pPr>
      <a:lvl3pPr algn="l" rtl="0" eaLnBrk="1" fontAlgn="base" hangingPunct="1">
        <a:lnSpc>
          <a:spcPct val="90000"/>
        </a:lnSpc>
        <a:spcBef>
          <a:spcPct val="0"/>
        </a:spcBef>
        <a:spcAft>
          <a:spcPct val="0"/>
        </a:spcAft>
        <a:defRPr sz="4400">
          <a:solidFill>
            <a:schemeClr val="tx1"/>
          </a:solidFill>
          <a:latin typeface="Calibri Light"/>
        </a:defRPr>
      </a:lvl3pPr>
      <a:lvl4pPr algn="l" rtl="0" eaLnBrk="1" fontAlgn="base" hangingPunct="1">
        <a:lnSpc>
          <a:spcPct val="90000"/>
        </a:lnSpc>
        <a:spcBef>
          <a:spcPct val="0"/>
        </a:spcBef>
        <a:spcAft>
          <a:spcPct val="0"/>
        </a:spcAft>
        <a:defRPr sz="4400">
          <a:solidFill>
            <a:schemeClr val="tx1"/>
          </a:solidFill>
          <a:latin typeface="Calibri Light"/>
        </a:defRPr>
      </a:lvl4pPr>
      <a:lvl5pPr algn="l" rtl="0" eaLnBrk="1" fontAlgn="base" hangingPunct="1">
        <a:lnSpc>
          <a:spcPct val="90000"/>
        </a:lnSpc>
        <a:spcBef>
          <a:spcPct val="0"/>
        </a:spcBef>
        <a:spcAft>
          <a:spcPct val="0"/>
        </a:spcAft>
        <a:defRPr sz="4400">
          <a:solidFill>
            <a:schemeClr val="tx1"/>
          </a:solidFill>
          <a:latin typeface="Calibri Light"/>
        </a:defRPr>
      </a:lvl5pPr>
      <a:lvl6pPr marL="457200" algn="l" rtl="0" eaLnBrk="1" fontAlgn="base" hangingPunct="1">
        <a:lnSpc>
          <a:spcPct val="90000"/>
        </a:lnSpc>
        <a:spcBef>
          <a:spcPct val="0"/>
        </a:spcBef>
        <a:spcAft>
          <a:spcPct val="0"/>
        </a:spcAft>
        <a:defRPr sz="4400">
          <a:solidFill>
            <a:schemeClr val="tx1"/>
          </a:solidFill>
          <a:latin typeface="Calibri Light"/>
        </a:defRPr>
      </a:lvl6pPr>
      <a:lvl7pPr marL="914400" algn="l" rtl="0" eaLnBrk="1" fontAlgn="base" hangingPunct="1">
        <a:lnSpc>
          <a:spcPct val="90000"/>
        </a:lnSpc>
        <a:spcBef>
          <a:spcPct val="0"/>
        </a:spcBef>
        <a:spcAft>
          <a:spcPct val="0"/>
        </a:spcAft>
        <a:defRPr sz="4400">
          <a:solidFill>
            <a:schemeClr val="tx1"/>
          </a:solidFill>
          <a:latin typeface="Calibri Light"/>
        </a:defRPr>
      </a:lvl7pPr>
      <a:lvl8pPr marL="1371600" algn="l" rtl="0" eaLnBrk="1" fontAlgn="base" hangingPunct="1">
        <a:lnSpc>
          <a:spcPct val="90000"/>
        </a:lnSpc>
        <a:spcBef>
          <a:spcPct val="0"/>
        </a:spcBef>
        <a:spcAft>
          <a:spcPct val="0"/>
        </a:spcAft>
        <a:defRPr sz="4400">
          <a:solidFill>
            <a:schemeClr val="tx1"/>
          </a:solidFill>
          <a:latin typeface="Calibri Light"/>
        </a:defRPr>
      </a:lvl8pPr>
      <a:lvl9pPr marL="1828800" algn="l" rtl="0" eaLnBrk="1" fontAlgn="base" hangingPunct="1">
        <a:lnSpc>
          <a:spcPct val="90000"/>
        </a:lnSpc>
        <a:spcBef>
          <a:spcPct val="0"/>
        </a:spcBef>
        <a:spcAft>
          <a:spcPct val="0"/>
        </a:spcAft>
        <a:defRPr sz="4400">
          <a:solidFill>
            <a:schemeClr val="tx1"/>
          </a:solidFill>
          <a:latin typeface="Calibri Light"/>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youtu.be/Km9Awnzjur4"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A218FED7-AB46-4296-A2AB-73E4BDC03138}"/>
              </a:ext>
            </a:extLst>
          </p:cNvPr>
          <p:cNvSpPr>
            <a:spLocks noGrp="1"/>
          </p:cNvSpPr>
          <p:nvPr>
            <p:ph type="title"/>
          </p:nvPr>
        </p:nvSpPr>
        <p:spPr/>
        <p:txBody>
          <a:bodyPr/>
          <a:lstStyle/>
          <a:p>
            <a:r>
              <a:rPr lang="nl-NL" dirty="0">
                <a:solidFill>
                  <a:srgbClr val="FFC000"/>
                </a:solidFill>
              </a:rPr>
              <a:t>Samenwerken</a:t>
            </a:r>
          </a:p>
        </p:txBody>
      </p:sp>
      <p:sp>
        <p:nvSpPr>
          <p:cNvPr id="6" name="Tijdelijke aanduiding voor inhoud 5">
            <a:extLst>
              <a:ext uri="{FF2B5EF4-FFF2-40B4-BE49-F238E27FC236}">
                <a16:creationId xmlns:a16="http://schemas.microsoft.com/office/drawing/2014/main" id="{4910A9D3-44B0-412E-9D51-FA1C2DD5ED39}"/>
              </a:ext>
            </a:extLst>
          </p:cNvPr>
          <p:cNvSpPr>
            <a:spLocks noGrp="1"/>
          </p:cNvSpPr>
          <p:nvPr>
            <p:ph sz="half" idx="2"/>
          </p:nvPr>
        </p:nvSpPr>
        <p:spPr>
          <a:xfrm>
            <a:off x="8733347" y="1736252"/>
            <a:ext cx="2562138" cy="2032801"/>
          </a:xfrm>
        </p:spPr>
        <p:txBody>
          <a:bodyPr/>
          <a:lstStyle/>
          <a:p>
            <a:pPr marL="0" indent="0">
              <a:buNone/>
            </a:pPr>
            <a:r>
              <a:rPr lang="nl-NL" sz="1400" b="1" dirty="0"/>
              <a:t>IBS Thema</a:t>
            </a:r>
          </a:p>
          <a:p>
            <a:pPr>
              <a:buFont typeface="Wingdings" panose="05000000000000000000" pitchFamily="2" charset="2"/>
              <a:buChar char="q"/>
            </a:pPr>
            <a:r>
              <a:rPr lang="nl-NL" sz="1400" dirty="0">
                <a:solidFill>
                  <a:schemeClr val="bg1">
                    <a:lumMod val="85000"/>
                  </a:schemeClr>
                </a:solidFill>
              </a:rPr>
              <a:t> Missie en visie</a:t>
            </a:r>
          </a:p>
          <a:p>
            <a:pPr>
              <a:buFont typeface="Wingdings" panose="05000000000000000000" pitchFamily="2" charset="2"/>
              <a:buChar char="q"/>
            </a:pPr>
            <a:r>
              <a:rPr lang="nl-NL" sz="1400" dirty="0">
                <a:solidFill>
                  <a:schemeClr val="bg1">
                    <a:lumMod val="85000"/>
                  </a:schemeClr>
                </a:solidFill>
              </a:rPr>
              <a:t> Nieuwe economie</a:t>
            </a:r>
          </a:p>
          <a:p>
            <a:pPr>
              <a:buFont typeface="Wingdings" panose="05000000000000000000" pitchFamily="2" charset="2"/>
              <a:buChar char="q"/>
            </a:pPr>
            <a:r>
              <a:rPr lang="nl-NL" sz="1400" dirty="0">
                <a:solidFill>
                  <a:schemeClr val="bg1">
                    <a:lumMod val="85000"/>
                  </a:schemeClr>
                </a:solidFill>
              </a:rPr>
              <a:t> Qredits</a:t>
            </a:r>
          </a:p>
          <a:p>
            <a:pPr>
              <a:buFont typeface="Wingdings" panose="05000000000000000000" pitchFamily="2" charset="2"/>
              <a:buChar char="q"/>
            </a:pPr>
            <a:r>
              <a:rPr lang="nl-NL" sz="1400" dirty="0">
                <a:solidFill>
                  <a:schemeClr val="bg1">
                    <a:lumMod val="85000"/>
                  </a:schemeClr>
                </a:solidFill>
              </a:rPr>
              <a:t> Business Model Canvas</a:t>
            </a:r>
          </a:p>
          <a:p>
            <a:pPr>
              <a:buFont typeface="Wingdings" panose="05000000000000000000" pitchFamily="2" charset="2"/>
              <a:buChar char="q"/>
            </a:pPr>
            <a:r>
              <a:rPr lang="nl-NL" sz="1400" dirty="0">
                <a:solidFill>
                  <a:schemeClr val="bg1">
                    <a:lumMod val="85000"/>
                  </a:schemeClr>
                </a:solidFill>
              </a:rPr>
              <a:t> Financiën</a:t>
            </a:r>
          </a:p>
          <a:p>
            <a:pPr marL="0" indent="0">
              <a:buNone/>
            </a:pPr>
            <a:endParaRPr lang="nl-NL" sz="1400" dirty="0">
              <a:solidFill>
                <a:schemeClr val="bg1">
                  <a:lumMod val="85000"/>
                </a:schemeClr>
              </a:solidFill>
            </a:endParaRPr>
          </a:p>
        </p:txBody>
      </p:sp>
      <p:sp>
        <p:nvSpPr>
          <p:cNvPr id="10" name="Tijdelijke aanduiding voor inhoud 5">
            <a:extLst>
              <a:ext uri="{FF2B5EF4-FFF2-40B4-BE49-F238E27FC236}">
                <a16:creationId xmlns:a16="http://schemas.microsoft.com/office/drawing/2014/main" id="{B5E90D55-298E-4509-878D-C4E228CD5F8E}"/>
              </a:ext>
            </a:extLst>
          </p:cNvPr>
          <p:cNvSpPr txBox="1">
            <a:spLocks/>
          </p:cNvSpPr>
          <p:nvPr/>
        </p:nvSpPr>
        <p:spPr bwMode="auto">
          <a:xfrm>
            <a:off x="1917855" y="1712880"/>
            <a:ext cx="3120869" cy="203280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nl-NL" sz="2000" b="1" dirty="0"/>
              <a:t>Begrippen</a:t>
            </a:r>
          </a:p>
          <a:p>
            <a:pPr>
              <a:buFont typeface="Wingdings" panose="05000000000000000000" pitchFamily="2" charset="2"/>
              <a:buChar char="ü"/>
            </a:pPr>
            <a:r>
              <a:rPr lang="nl-NL" sz="2000" dirty="0"/>
              <a:t>Piramide van </a:t>
            </a:r>
            <a:r>
              <a:rPr lang="nl-NL" sz="2000" dirty="0" err="1"/>
              <a:t>Lencioni</a:t>
            </a:r>
            <a:endParaRPr lang="nl-NL" sz="2000" dirty="0"/>
          </a:p>
        </p:txBody>
      </p:sp>
      <p:sp>
        <p:nvSpPr>
          <p:cNvPr id="12" name="Tijdelijke aanduiding voor inhoud 5">
            <a:extLst>
              <a:ext uri="{FF2B5EF4-FFF2-40B4-BE49-F238E27FC236}">
                <a16:creationId xmlns:a16="http://schemas.microsoft.com/office/drawing/2014/main" id="{2D05C487-7FDA-4DD4-A64C-272352214795}"/>
              </a:ext>
            </a:extLst>
          </p:cNvPr>
          <p:cNvSpPr txBox="1">
            <a:spLocks/>
          </p:cNvSpPr>
          <p:nvPr/>
        </p:nvSpPr>
        <p:spPr bwMode="auto">
          <a:xfrm>
            <a:off x="603309" y="5736482"/>
            <a:ext cx="11241946" cy="32645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endParaRPr lang="nl-NL" sz="1400" dirty="0"/>
          </a:p>
        </p:txBody>
      </p:sp>
      <p:graphicFrame>
        <p:nvGraphicFramePr>
          <p:cNvPr id="13" name="Tabel 13">
            <a:extLst>
              <a:ext uri="{FF2B5EF4-FFF2-40B4-BE49-F238E27FC236}">
                <a16:creationId xmlns:a16="http://schemas.microsoft.com/office/drawing/2014/main" id="{BBD81BF5-9E86-4852-B783-21B8761DB99C}"/>
              </a:ext>
            </a:extLst>
          </p:cNvPr>
          <p:cNvGraphicFramePr>
            <a:graphicFrameLocks noGrp="1"/>
          </p:cNvGraphicFramePr>
          <p:nvPr>
            <p:extLst>
              <p:ext uri="{D42A27DB-BD31-4B8C-83A1-F6EECF244321}">
                <p14:modId xmlns:p14="http://schemas.microsoft.com/office/powerpoint/2010/main" val="1623611519"/>
              </p:ext>
            </p:extLst>
          </p:nvPr>
        </p:nvGraphicFramePr>
        <p:xfrm>
          <a:off x="2177582" y="5714290"/>
          <a:ext cx="7877614" cy="370840"/>
        </p:xfrm>
        <a:graphic>
          <a:graphicData uri="http://schemas.openxmlformats.org/drawingml/2006/table">
            <a:tbl>
              <a:tblPr firstRow="1" bandRow="1">
                <a:tableStyleId>{69CF1AB2-1976-4502-BF36-3FF5EA218861}</a:tableStyleId>
              </a:tblPr>
              <a:tblGrid>
                <a:gridCol w="704251">
                  <a:extLst>
                    <a:ext uri="{9D8B030D-6E8A-4147-A177-3AD203B41FA5}">
                      <a16:colId xmlns:a16="http://schemas.microsoft.com/office/drawing/2014/main" val="648769890"/>
                    </a:ext>
                  </a:extLst>
                </a:gridCol>
                <a:gridCol w="704251">
                  <a:extLst>
                    <a:ext uri="{9D8B030D-6E8A-4147-A177-3AD203B41FA5}">
                      <a16:colId xmlns:a16="http://schemas.microsoft.com/office/drawing/2014/main" val="469597195"/>
                    </a:ext>
                  </a:extLst>
                </a:gridCol>
                <a:gridCol w="704251">
                  <a:extLst>
                    <a:ext uri="{9D8B030D-6E8A-4147-A177-3AD203B41FA5}">
                      <a16:colId xmlns:a16="http://schemas.microsoft.com/office/drawing/2014/main" val="1458696249"/>
                    </a:ext>
                  </a:extLst>
                </a:gridCol>
                <a:gridCol w="704251">
                  <a:extLst>
                    <a:ext uri="{9D8B030D-6E8A-4147-A177-3AD203B41FA5}">
                      <a16:colId xmlns:a16="http://schemas.microsoft.com/office/drawing/2014/main" val="4042337055"/>
                    </a:ext>
                  </a:extLst>
                </a:gridCol>
                <a:gridCol w="704251">
                  <a:extLst>
                    <a:ext uri="{9D8B030D-6E8A-4147-A177-3AD203B41FA5}">
                      <a16:colId xmlns:a16="http://schemas.microsoft.com/office/drawing/2014/main" val="1032985660"/>
                    </a:ext>
                  </a:extLst>
                </a:gridCol>
                <a:gridCol w="704251">
                  <a:extLst>
                    <a:ext uri="{9D8B030D-6E8A-4147-A177-3AD203B41FA5}">
                      <a16:colId xmlns:a16="http://schemas.microsoft.com/office/drawing/2014/main" val="2567231980"/>
                    </a:ext>
                  </a:extLst>
                </a:gridCol>
                <a:gridCol w="768160">
                  <a:extLst>
                    <a:ext uri="{9D8B030D-6E8A-4147-A177-3AD203B41FA5}">
                      <a16:colId xmlns:a16="http://schemas.microsoft.com/office/drawing/2014/main" val="1983007481"/>
                    </a:ext>
                  </a:extLst>
                </a:gridCol>
                <a:gridCol w="704251">
                  <a:extLst>
                    <a:ext uri="{9D8B030D-6E8A-4147-A177-3AD203B41FA5}">
                      <a16:colId xmlns:a16="http://schemas.microsoft.com/office/drawing/2014/main" val="73331059"/>
                    </a:ext>
                  </a:extLst>
                </a:gridCol>
                <a:gridCol w="692531">
                  <a:extLst>
                    <a:ext uri="{9D8B030D-6E8A-4147-A177-3AD203B41FA5}">
                      <a16:colId xmlns:a16="http://schemas.microsoft.com/office/drawing/2014/main" val="2175227633"/>
                    </a:ext>
                  </a:extLst>
                </a:gridCol>
                <a:gridCol w="679618">
                  <a:extLst>
                    <a:ext uri="{9D8B030D-6E8A-4147-A177-3AD203B41FA5}">
                      <a16:colId xmlns:a16="http://schemas.microsoft.com/office/drawing/2014/main" val="1428987022"/>
                    </a:ext>
                  </a:extLst>
                </a:gridCol>
                <a:gridCol w="807548">
                  <a:extLst>
                    <a:ext uri="{9D8B030D-6E8A-4147-A177-3AD203B41FA5}">
                      <a16:colId xmlns:a16="http://schemas.microsoft.com/office/drawing/2014/main" val="279876203"/>
                    </a:ext>
                  </a:extLst>
                </a:gridCol>
              </a:tblGrid>
              <a:tr h="370840">
                <a:tc>
                  <a:txBody>
                    <a:bodyPr/>
                    <a:lstStyle/>
                    <a:p>
                      <a:pPr algn="ctr"/>
                      <a:r>
                        <a:rPr lang="nl-NL" sz="1200" b="1" kern="1200" dirty="0">
                          <a:solidFill>
                            <a:schemeClr val="bg1">
                              <a:lumMod val="85000"/>
                            </a:schemeClr>
                          </a:solidFill>
                          <a:latin typeface="+mn-lt"/>
                          <a:ea typeface="+mn-ea"/>
                          <a:cs typeface="+mn-cs"/>
                        </a:rPr>
                        <a:t>Week 1</a:t>
                      </a:r>
                    </a:p>
                  </a:txBody>
                  <a:tcPr anchor="ctr"/>
                </a:tc>
                <a:tc>
                  <a:txBody>
                    <a:bodyPr/>
                    <a:lstStyle/>
                    <a:p>
                      <a:pPr algn="ctr"/>
                      <a:r>
                        <a:rPr lang="nl-NL" sz="1200" b="1" kern="1200" dirty="0">
                          <a:solidFill>
                            <a:schemeClr val="bg1">
                              <a:lumMod val="85000"/>
                            </a:schemeClr>
                          </a:solidFill>
                          <a:latin typeface="+mn-lt"/>
                          <a:ea typeface="+mn-ea"/>
                          <a:cs typeface="+mn-cs"/>
                        </a:rPr>
                        <a:t>Week 2</a:t>
                      </a:r>
                    </a:p>
                  </a:txBody>
                  <a:tcPr anchor="ctr"/>
                </a:tc>
                <a:tc>
                  <a:txBody>
                    <a:bodyPr/>
                    <a:lstStyle/>
                    <a:p>
                      <a:pPr algn="ctr"/>
                      <a:r>
                        <a:rPr lang="nl-NL" sz="1200" b="1" kern="1200" dirty="0">
                          <a:solidFill>
                            <a:schemeClr val="bg1">
                              <a:lumMod val="85000"/>
                            </a:schemeClr>
                          </a:solidFill>
                          <a:latin typeface="+mn-lt"/>
                          <a:ea typeface="+mn-ea"/>
                          <a:cs typeface="+mn-cs"/>
                        </a:rPr>
                        <a:t>Week 3</a:t>
                      </a:r>
                    </a:p>
                  </a:txBody>
                  <a:tcPr anchor="ctr"/>
                </a:tc>
                <a:tc>
                  <a:txBody>
                    <a:bodyPr/>
                    <a:lstStyle/>
                    <a:p>
                      <a:pPr algn="ctr"/>
                      <a:r>
                        <a:rPr lang="nl-NL" sz="1200" dirty="0">
                          <a:solidFill>
                            <a:schemeClr val="tx1"/>
                          </a:solidFill>
                        </a:rPr>
                        <a:t>Week 4</a:t>
                      </a:r>
                    </a:p>
                  </a:txBody>
                  <a:tcPr anchor="ctr"/>
                </a:tc>
                <a:tc>
                  <a:txBody>
                    <a:bodyPr/>
                    <a:lstStyle/>
                    <a:p>
                      <a:pPr algn="ctr"/>
                      <a:r>
                        <a:rPr lang="nl-NL" sz="1200" dirty="0">
                          <a:solidFill>
                            <a:schemeClr val="bg1">
                              <a:lumMod val="85000"/>
                            </a:schemeClr>
                          </a:solidFill>
                        </a:rPr>
                        <a:t>Week 5</a:t>
                      </a:r>
                    </a:p>
                  </a:txBody>
                  <a:tcPr anchor="ctr"/>
                </a:tc>
                <a:tc>
                  <a:txBody>
                    <a:bodyPr/>
                    <a:lstStyle/>
                    <a:p>
                      <a:pPr algn="ctr"/>
                      <a:r>
                        <a:rPr lang="nl-NL" sz="1200" dirty="0">
                          <a:solidFill>
                            <a:schemeClr val="bg1">
                              <a:lumMod val="85000"/>
                            </a:schemeClr>
                          </a:solidFill>
                        </a:rPr>
                        <a:t>Week 6</a:t>
                      </a:r>
                    </a:p>
                  </a:txBody>
                  <a:tcPr anchor="ctr"/>
                </a:tc>
                <a:tc>
                  <a:txBody>
                    <a:bodyPr/>
                    <a:lstStyle/>
                    <a:p>
                      <a:pPr algn="ctr"/>
                      <a:r>
                        <a:rPr lang="nl-NL" sz="1200" dirty="0">
                          <a:solidFill>
                            <a:srgbClr val="00B050"/>
                          </a:solidFill>
                        </a:rPr>
                        <a:t>Vakantie</a:t>
                      </a:r>
                    </a:p>
                  </a:txBody>
                  <a:tcPr anchor="ctr"/>
                </a:tc>
                <a:tc>
                  <a:txBody>
                    <a:bodyPr/>
                    <a:lstStyle/>
                    <a:p>
                      <a:pPr algn="ctr"/>
                      <a:r>
                        <a:rPr lang="nl-NL" sz="1200" dirty="0">
                          <a:solidFill>
                            <a:schemeClr val="bg1">
                              <a:lumMod val="85000"/>
                            </a:schemeClr>
                          </a:solidFill>
                        </a:rPr>
                        <a:t>Week 7</a:t>
                      </a:r>
                    </a:p>
                  </a:txBody>
                  <a:tcPr anchor="ctr"/>
                </a:tc>
                <a:tc>
                  <a:txBody>
                    <a:bodyPr/>
                    <a:lstStyle/>
                    <a:p>
                      <a:pPr algn="ctr"/>
                      <a:r>
                        <a:rPr lang="nl-NL" sz="1200" dirty="0">
                          <a:solidFill>
                            <a:schemeClr val="bg1">
                              <a:lumMod val="85000"/>
                            </a:schemeClr>
                          </a:solidFill>
                        </a:rPr>
                        <a:t>Week 8</a:t>
                      </a:r>
                    </a:p>
                  </a:txBody>
                  <a:tcPr anchor="ctr"/>
                </a:tc>
                <a:tc>
                  <a:txBody>
                    <a:bodyPr/>
                    <a:lstStyle/>
                    <a:p>
                      <a:pPr algn="ctr"/>
                      <a:r>
                        <a:rPr lang="nl-NL" sz="1200" dirty="0">
                          <a:solidFill>
                            <a:schemeClr val="bg1">
                              <a:lumMod val="85000"/>
                            </a:schemeClr>
                          </a:solidFill>
                        </a:rPr>
                        <a:t>Week 9</a:t>
                      </a:r>
                    </a:p>
                  </a:txBody>
                  <a:tcPr anchor="ctr"/>
                </a:tc>
                <a:tc>
                  <a:txBody>
                    <a:bodyPr/>
                    <a:lstStyle/>
                    <a:p>
                      <a:pPr algn="ctr"/>
                      <a:r>
                        <a:rPr lang="nl-NL" sz="1200" dirty="0">
                          <a:solidFill>
                            <a:schemeClr val="bg1">
                              <a:lumMod val="85000"/>
                            </a:schemeClr>
                          </a:solidFill>
                        </a:rPr>
                        <a:t>Week 10</a:t>
                      </a:r>
                    </a:p>
                  </a:txBody>
                  <a:tcPr anchor="ctr"/>
                </a:tc>
                <a:extLst>
                  <a:ext uri="{0D108BD9-81ED-4DB2-BD59-A6C34878D82A}">
                    <a16:rowId xmlns:a16="http://schemas.microsoft.com/office/drawing/2014/main" val="3245624924"/>
                  </a:ext>
                </a:extLst>
              </a:tr>
            </a:tbl>
          </a:graphicData>
        </a:graphic>
      </p:graphicFrame>
      <p:pic>
        <p:nvPicPr>
          <p:cNvPr id="15" name="Afbeelding 14">
            <a:extLst>
              <a:ext uri="{FF2B5EF4-FFF2-40B4-BE49-F238E27FC236}">
                <a16:creationId xmlns:a16="http://schemas.microsoft.com/office/drawing/2014/main" id="{3C8AD9AC-786C-41FA-8D3C-1F579EA9185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5198"/>
          <a:stretch/>
        </p:blipFill>
        <p:spPr>
          <a:xfrm>
            <a:off x="7714458" y="1712880"/>
            <a:ext cx="836782" cy="709602"/>
          </a:xfrm>
          <a:prstGeom prst="rect">
            <a:avLst/>
          </a:prstGeom>
        </p:spPr>
      </p:pic>
      <p:pic>
        <p:nvPicPr>
          <p:cNvPr id="17" name="Afbeelding 16">
            <a:extLst>
              <a:ext uri="{FF2B5EF4-FFF2-40B4-BE49-F238E27FC236}">
                <a16:creationId xmlns:a16="http://schemas.microsoft.com/office/drawing/2014/main" id="{5AF66FF2-65B5-4E75-80FB-1AD095EE089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6112"/>
          <a:stretch/>
        </p:blipFill>
        <p:spPr>
          <a:xfrm>
            <a:off x="896515" y="1736252"/>
            <a:ext cx="836782" cy="701959"/>
          </a:xfrm>
          <a:prstGeom prst="rect">
            <a:avLst/>
          </a:prstGeom>
        </p:spPr>
      </p:pic>
      <p:sp>
        <p:nvSpPr>
          <p:cNvPr id="18" name="Tijdelijke aanduiding voor inhoud 5">
            <a:extLst>
              <a:ext uri="{FF2B5EF4-FFF2-40B4-BE49-F238E27FC236}">
                <a16:creationId xmlns:a16="http://schemas.microsoft.com/office/drawing/2014/main" id="{D8729D5A-9FCE-424A-BA8D-CF5994EDB1B6}"/>
              </a:ext>
            </a:extLst>
          </p:cNvPr>
          <p:cNvSpPr txBox="1">
            <a:spLocks/>
          </p:cNvSpPr>
          <p:nvPr/>
        </p:nvSpPr>
        <p:spPr bwMode="auto">
          <a:xfrm>
            <a:off x="8733347" y="4128719"/>
            <a:ext cx="2562138" cy="203280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nl-NL" sz="1400" b="1" dirty="0"/>
              <a:t>IBS Toetsing</a:t>
            </a:r>
          </a:p>
          <a:p>
            <a:pPr>
              <a:buFont typeface="Wingdings" panose="05000000000000000000" pitchFamily="2" charset="2"/>
              <a:buChar char="q"/>
            </a:pPr>
            <a:r>
              <a:rPr lang="nl-NL" sz="1400" dirty="0">
                <a:solidFill>
                  <a:schemeClr val="bg1">
                    <a:lumMod val="85000"/>
                  </a:schemeClr>
                </a:solidFill>
              </a:rPr>
              <a:t> Kennistoets</a:t>
            </a:r>
          </a:p>
          <a:p>
            <a:pPr>
              <a:buFont typeface="Wingdings" panose="05000000000000000000" pitchFamily="2" charset="2"/>
              <a:buChar char="q"/>
            </a:pPr>
            <a:r>
              <a:rPr lang="nl-NL" sz="1400" dirty="0">
                <a:solidFill>
                  <a:schemeClr val="bg1">
                    <a:lumMod val="85000"/>
                  </a:schemeClr>
                </a:solidFill>
              </a:rPr>
              <a:t> Ondernemersverslag</a:t>
            </a:r>
          </a:p>
          <a:p>
            <a:pPr>
              <a:buFont typeface="Wingdings" panose="05000000000000000000" pitchFamily="2" charset="2"/>
              <a:buChar char="q"/>
            </a:pPr>
            <a:r>
              <a:rPr lang="nl-NL" sz="1400" dirty="0"/>
              <a:t> Reflectievideo</a:t>
            </a:r>
          </a:p>
        </p:txBody>
      </p:sp>
      <p:pic>
        <p:nvPicPr>
          <p:cNvPr id="20" name="Afbeelding 19">
            <a:extLst>
              <a:ext uri="{FF2B5EF4-FFF2-40B4-BE49-F238E27FC236}">
                <a16:creationId xmlns:a16="http://schemas.microsoft.com/office/drawing/2014/main" id="{72ADD984-4BEC-4118-974C-4F5B62A3377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b="15580"/>
          <a:stretch/>
        </p:blipFill>
        <p:spPr>
          <a:xfrm>
            <a:off x="7714458" y="4128719"/>
            <a:ext cx="840560" cy="709602"/>
          </a:xfrm>
          <a:prstGeom prst="rect">
            <a:avLst/>
          </a:prstGeom>
        </p:spPr>
      </p:pic>
    </p:spTree>
    <p:extLst>
      <p:ext uri="{BB962C8B-B14F-4D97-AF65-F5344CB8AC3E}">
        <p14:creationId xmlns:p14="http://schemas.microsoft.com/office/powerpoint/2010/main" val="3788715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92AC08-21AF-4096-9521-50B062E4A130}"/>
              </a:ext>
            </a:extLst>
          </p:cNvPr>
          <p:cNvSpPr>
            <a:spLocks noGrp="1"/>
          </p:cNvSpPr>
          <p:nvPr>
            <p:ph type="title"/>
          </p:nvPr>
        </p:nvSpPr>
        <p:spPr/>
        <p:txBody>
          <a:bodyPr/>
          <a:lstStyle/>
          <a:p>
            <a:r>
              <a:rPr lang="nl-NL" dirty="0"/>
              <a:t>Programma</a:t>
            </a:r>
          </a:p>
        </p:txBody>
      </p:sp>
      <p:sp>
        <p:nvSpPr>
          <p:cNvPr id="3" name="Tijdelijke aanduiding voor inhoud 2">
            <a:extLst>
              <a:ext uri="{FF2B5EF4-FFF2-40B4-BE49-F238E27FC236}">
                <a16:creationId xmlns:a16="http://schemas.microsoft.com/office/drawing/2014/main" id="{622CA4DA-E458-4034-AA4F-13684E8AEEE8}"/>
              </a:ext>
            </a:extLst>
          </p:cNvPr>
          <p:cNvSpPr>
            <a:spLocks noGrp="1"/>
          </p:cNvSpPr>
          <p:nvPr>
            <p:ph sz="half" idx="1"/>
          </p:nvPr>
        </p:nvSpPr>
        <p:spPr>
          <a:xfrm>
            <a:off x="838200" y="1825625"/>
            <a:ext cx="7143750" cy="4351338"/>
          </a:xfrm>
        </p:spPr>
        <p:txBody>
          <a:bodyPr/>
          <a:lstStyle/>
          <a:p>
            <a:r>
              <a:rPr lang="nl-NL" dirty="0"/>
              <a:t>Uitleg piramide van </a:t>
            </a:r>
            <a:r>
              <a:rPr lang="nl-NL" dirty="0" err="1"/>
              <a:t>Lencioni</a:t>
            </a:r>
            <a:endParaRPr lang="nl-NL" dirty="0"/>
          </a:p>
          <a:p>
            <a:r>
              <a:rPr lang="nl-NL" dirty="0"/>
              <a:t>Hoe sterk is jullie team?</a:t>
            </a:r>
          </a:p>
          <a:p>
            <a:endParaRPr lang="nl-NL" dirty="0"/>
          </a:p>
          <a:p>
            <a:endParaRPr lang="nl-NL" dirty="0"/>
          </a:p>
        </p:txBody>
      </p:sp>
    </p:spTree>
    <p:extLst>
      <p:ext uri="{BB962C8B-B14F-4D97-AF65-F5344CB8AC3E}">
        <p14:creationId xmlns:p14="http://schemas.microsoft.com/office/powerpoint/2010/main" val="3295954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92AC08-21AF-4096-9521-50B062E4A130}"/>
              </a:ext>
            </a:extLst>
          </p:cNvPr>
          <p:cNvSpPr>
            <a:spLocks noGrp="1"/>
          </p:cNvSpPr>
          <p:nvPr>
            <p:ph type="title"/>
          </p:nvPr>
        </p:nvSpPr>
        <p:spPr>
          <a:xfrm>
            <a:off x="838200" y="70803"/>
            <a:ext cx="10515600" cy="1325563"/>
          </a:xfrm>
        </p:spPr>
        <p:txBody>
          <a:bodyPr/>
          <a:lstStyle/>
          <a:p>
            <a:r>
              <a:rPr lang="nl-NL" dirty="0"/>
              <a:t>Piramide van </a:t>
            </a:r>
            <a:r>
              <a:rPr lang="nl-NL" dirty="0" err="1"/>
              <a:t>Lencioni</a:t>
            </a:r>
            <a:endParaRPr lang="nl-NL" dirty="0"/>
          </a:p>
        </p:txBody>
      </p:sp>
      <p:sp>
        <p:nvSpPr>
          <p:cNvPr id="3" name="Tijdelijke aanduiding voor inhoud 2">
            <a:extLst>
              <a:ext uri="{FF2B5EF4-FFF2-40B4-BE49-F238E27FC236}">
                <a16:creationId xmlns:a16="http://schemas.microsoft.com/office/drawing/2014/main" id="{622CA4DA-E458-4034-AA4F-13684E8AEEE8}"/>
              </a:ext>
            </a:extLst>
          </p:cNvPr>
          <p:cNvSpPr>
            <a:spLocks noGrp="1"/>
          </p:cNvSpPr>
          <p:nvPr>
            <p:ph sz="half" idx="1"/>
          </p:nvPr>
        </p:nvSpPr>
        <p:spPr>
          <a:xfrm>
            <a:off x="838200" y="1825625"/>
            <a:ext cx="7143750" cy="4351338"/>
          </a:xfrm>
        </p:spPr>
        <p:txBody>
          <a:bodyPr/>
          <a:lstStyle/>
          <a:p>
            <a:endParaRPr lang="nl-NL" dirty="0"/>
          </a:p>
          <a:p>
            <a:endParaRPr lang="nl-NL" dirty="0"/>
          </a:p>
        </p:txBody>
      </p:sp>
      <p:sp>
        <p:nvSpPr>
          <p:cNvPr id="4" name="Tekstvak 3">
            <a:extLst>
              <a:ext uri="{FF2B5EF4-FFF2-40B4-BE49-F238E27FC236}">
                <a16:creationId xmlns:a16="http://schemas.microsoft.com/office/drawing/2014/main" id="{ABDAD89B-1292-4867-BB23-E1210D0380A2}"/>
              </a:ext>
            </a:extLst>
          </p:cNvPr>
          <p:cNvSpPr txBox="1"/>
          <p:nvPr/>
        </p:nvSpPr>
        <p:spPr>
          <a:xfrm>
            <a:off x="838200" y="1201103"/>
            <a:ext cx="9610725" cy="1477328"/>
          </a:xfrm>
          <a:prstGeom prst="rect">
            <a:avLst/>
          </a:prstGeom>
          <a:noFill/>
        </p:spPr>
        <p:txBody>
          <a:bodyPr wrap="square" rtlCol="0">
            <a:spAutoFit/>
          </a:bodyPr>
          <a:lstStyle/>
          <a:p>
            <a:pPr algn="l"/>
            <a:r>
              <a:rPr lang="nl-NL" b="1" i="0" dirty="0">
                <a:effectLst/>
                <a:latin typeface="Open Sans"/>
              </a:rPr>
              <a:t>Teams werken op papier helaas vaak een stuk soepeler dan in de praktijk.</a:t>
            </a:r>
          </a:p>
          <a:p>
            <a:pPr algn="l"/>
            <a:endParaRPr lang="nl-NL" b="0" i="0" dirty="0">
              <a:effectLst/>
              <a:latin typeface="Open Sans"/>
            </a:endParaRPr>
          </a:p>
          <a:p>
            <a:pPr algn="l"/>
            <a:r>
              <a:rPr lang="nl-NL" b="1" i="0" dirty="0">
                <a:effectLst/>
                <a:latin typeface="Open Sans"/>
              </a:rPr>
              <a:t>Loopt in jouw team niet alles even soepel? Dan is de kans groot dat je je herkent in één of meerdere van </a:t>
            </a:r>
            <a:r>
              <a:rPr lang="nl-NL" b="1" i="0" dirty="0" err="1">
                <a:effectLst/>
                <a:latin typeface="Open Sans"/>
              </a:rPr>
              <a:t>Lencioni’s</a:t>
            </a:r>
            <a:r>
              <a:rPr lang="nl-NL" b="1" i="0" dirty="0">
                <a:effectLst/>
                <a:latin typeface="Open Sans"/>
              </a:rPr>
              <a:t> ‘frustraties’.</a:t>
            </a:r>
            <a:r>
              <a:rPr lang="nl-NL" b="0" i="0" dirty="0">
                <a:effectLst/>
                <a:latin typeface="Open Sans"/>
              </a:rPr>
              <a:t>  De Amerikaan Patrick </a:t>
            </a:r>
            <a:r>
              <a:rPr lang="nl-NL" b="0" i="0" dirty="0" err="1">
                <a:effectLst/>
                <a:latin typeface="Open Sans"/>
              </a:rPr>
              <a:t>Lencioni</a:t>
            </a:r>
            <a:r>
              <a:rPr lang="nl-NL" b="0" i="0" dirty="0">
                <a:effectLst/>
                <a:latin typeface="Open Sans"/>
              </a:rPr>
              <a:t> heeft op basis van zijn jarenlange ervaring met teams vijf algemene frustraties van teamwork in kaart gebracht.</a:t>
            </a:r>
          </a:p>
        </p:txBody>
      </p:sp>
      <p:pic>
        <p:nvPicPr>
          <p:cNvPr id="1026" name="Picture 2" descr="Piramide van Lencioni Teamontwikkeling Coachcenter Vertrouwen basis samenwerken">
            <a:hlinkClick r:id="rId2"/>
            <a:extLst>
              <a:ext uri="{FF2B5EF4-FFF2-40B4-BE49-F238E27FC236}">
                <a16:creationId xmlns:a16="http://schemas.microsoft.com/office/drawing/2014/main" id="{983018AB-0ED8-4838-921A-8AE9018C80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0788" y="2678431"/>
            <a:ext cx="4950423" cy="34985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795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92AC08-21AF-4096-9521-50B062E4A130}"/>
              </a:ext>
            </a:extLst>
          </p:cNvPr>
          <p:cNvSpPr>
            <a:spLocks noGrp="1"/>
          </p:cNvSpPr>
          <p:nvPr>
            <p:ph type="title"/>
          </p:nvPr>
        </p:nvSpPr>
        <p:spPr>
          <a:xfrm>
            <a:off x="838200" y="195262"/>
            <a:ext cx="10515600" cy="1325563"/>
          </a:xfrm>
        </p:spPr>
        <p:txBody>
          <a:bodyPr/>
          <a:lstStyle/>
          <a:p>
            <a:r>
              <a:rPr lang="nl-NL" dirty="0"/>
              <a:t>Hoe sterk is jullie team?</a:t>
            </a:r>
          </a:p>
        </p:txBody>
      </p:sp>
      <p:sp>
        <p:nvSpPr>
          <p:cNvPr id="3" name="Tijdelijke aanduiding voor inhoud 2">
            <a:extLst>
              <a:ext uri="{FF2B5EF4-FFF2-40B4-BE49-F238E27FC236}">
                <a16:creationId xmlns:a16="http://schemas.microsoft.com/office/drawing/2014/main" id="{622CA4DA-E458-4034-AA4F-13684E8AEEE8}"/>
              </a:ext>
            </a:extLst>
          </p:cNvPr>
          <p:cNvSpPr>
            <a:spLocks noGrp="1"/>
          </p:cNvSpPr>
          <p:nvPr>
            <p:ph sz="half" idx="1"/>
          </p:nvPr>
        </p:nvSpPr>
        <p:spPr>
          <a:xfrm>
            <a:off x="838200" y="1520825"/>
            <a:ext cx="7143750" cy="4351338"/>
          </a:xfrm>
        </p:spPr>
        <p:txBody>
          <a:bodyPr/>
          <a:lstStyle/>
          <a:p>
            <a:endParaRPr lang="nl-NL" dirty="0"/>
          </a:p>
          <a:p>
            <a:endParaRPr lang="nl-NL" dirty="0"/>
          </a:p>
        </p:txBody>
      </p:sp>
      <p:sp>
        <p:nvSpPr>
          <p:cNvPr id="4" name="Tekstvak 3">
            <a:extLst>
              <a:ext uri="{FF2B5EF4-FFF2-40B4-BE49-F238E27FC236}">
                <a16:creationId xmlns:a16="http://schemas.microsoft.com/office/drawing/2014/main" id="{957330AB-D4F7-4AED-95BC-BBCDACAF175C}"/>
              </a:ext>
            </a:extLst>
          </p:cNvPr>
          <p:cNvSpPr txBox="1"/>
          <p:nvPr/>
        </p:nvSpPr>
        <p:spPr>
          <a:xfrm>
            <a:off x="838200" y="1206937"/>
            <a:ext cx="9296400" cy="4770537"/>
          </a:xfrm>
          <a:prstGeom prst="rect">
            <a:avLst/>
          </a:prstGeom>
          <a:noFill/>
        </p:spPr>
        <p:txBody>
          <a:bodyPr wrap="square" rtlCol="0">
            <a:spAutoFit/>
          </a:bodyPr>
          <a:lstStyle/>
          <a:p>
            <a:pPr algn="l"/>
            <a:r>
              <a:rPr lang="nl-NL" sz="1600" b="1" i="0" dirty="0">
                <a:effectLst/>
                <a:latin typeface="Open Sans"/>
              </a:rPr>
              <a:t>Vertrouwen: </a:t>
            </a:r>
            <a:br>
              <a:rPr lang="nl-NL" sz="1600" b="1" i="0" dirty="0">
                <a:solidFill>
                  <a:srgbClr val="747474"/>
                </a:solidFill>
                <a:effectLst/>
                <a:latin typeface="Open Sans"/>
              </a:rPr>
            </a:br>
            <a:r>
              <a:rPr lang="nl-NL" sz="1600" b="1" i="0" dirty="0">
                <a:solidFill>
                  <a:schemeClr val="accent2"/>
                </a:solidFill>
                <a:effectLst/>
                <a:latin typeface="Open Sans"/>
              </a:rPr>
              <a:t>Hoe kwetsbaar durven jij en je medestudenten zich naar elkaar op te stellen?</a:t>
            </a:r>
            <a:r>
              <a:rPr lang="nl-NL" sz="1600" b="0" i="0" dirty="0">
                <a:solidFill>
                  <a:schemeClr val="accent2"/>
                </a:solidFill>
                <a:effectLst/>
                <a:latin typeface="Open Sans"/>
              </a:rPr>
              <a:t> </a:t>
            </a:r>
          </a:p>
          <a:p>
            <a:pPr algn="l"/>
            <a:endParaRPr lang="nl-NL" sz="1600" dirty="0">
              <a:solidFill>
                <a:srgbClr val="747474"/>
              </a:solidFill>
              <a:latin typeface="Open Sans"/>
            </a:endParaRPr>
          </a:p>
          <a:p>
            <a:pPr algn="l"/>
            <a:r>
              <a:rPr lang="nl-NL" sz="1600" b="1" i="0" dirty="0">
                <a:effectLst/>
                <a:latin typeface="Open Sans"/>
              </a:rPr>
              <a:t>Conflicten: </a:t>
            </a:r>
            <a:br>
              <a:rPr lang="nl-NL" sz="1600" b="1" i="0" dirty="0">
                <a:solidFill>
                  <a:srgbClr val="747474"/>
                </a:solidFill>
                <a:effectLst/>
                <a:latin typeface="Open Sans"/>
              </a:rPr>
            </a:br>
            <a:r>
              <a:rPr lang="nl-NL" sz="1600" b="1" i="0" dirty="0">
                <a:solidFill>
                  <a:schemeClr val="accent2"/>
                </a:solidFill>
                <a:effectLst/>
                <a:latin typeface="Open Sans"/>
              </a:rPr>
              <a:t>In welke mate durven mensen binnen jouw groep volledig open en eerlijk te zijn over hun ideeën?</a:t>
            </a:r>
            <a:r>
              <a:rPr lang="nl-NL" sz="1600" b="0" i="0" dirty="0">
                <a:solidFill>
                  <a:schemeClr val="accent2"/>
                </a:solidFill>
                <a:effectLst/>
                <a:latin typeface="Open Sans"/>
              </a:rPr>
              <a:t> </a:t>
            </a:r>
          </a:p>
          <a:p>
            <a:pPr algn="l"/>
            <a:endParaRPr lang="nl-NL" sz="1600" dirty="0">
              <a:solidFill>
                <a:srgbClr val="747474"/>
              </a:solidFill>
              <a:latin typeface="Open Sans"/>
            </a:endParaRPr>
          </a:p>
          <a:p>
            <a:r>
              <a:rPr lang="nl-NL" sz="1600" b="1" i="0" dirty="0">
                <a:effectLst/>
                <a:latin typeface="Open Sans"/>
              </a:rPr>
              <a:t>Betrokkenheid: </a:t>
            </a:r>
            <a:br>
              <a:rPr lang="nl-NL" sz="1600" b="1" i="0" dirty="0">
                <a:solidFill>
                  <a:srgbClr val="747474"/>
                </a:solidFill>
                <a:effectLst/>
                <a:latin typeface="Open Sans"/>
              </a:rPr>
            </a:br>
            <a:r>
              <a:rPr lang="nl-NL" sz="1600" b="1" i="0" dirty="0">
                <a:solidFill>
                  <a:schemeClr val="accent2"/>
                </a:solidFill>
                <a:effectLst/>
                <a:latin typeface="Open Sans"/>
              </a:rPr>
              <a:t>Hoe intrinsiek betrokken zijn jij en je medestudenten bij je werk?</a:t>
            </a:r>
            <a:r>
              <a:rPr lang="nl-NL" sz="1600" b="0" i="0" dirty="0">
                <a:solidFill>
                  <a:schemeClr val="accent2"/>
                </a:solidFill>
                <a:effectLst/>
                <a:latin typeface="Open Sans"/>
              </a:rPr>
              <a:t> </a:t>
            </a:r>
          </a:p>
          <a:p>
            <a:endParaRPr lang="nl-NL" sz="1600" dirty="0">
              <a:solidFill>
                <a:schemeClr val="accent2"/>
              </a:solidFill>
              <a:latin typeface="Open Sans"/>
            </a:endParaRPr>
          </a:p>
          <a:p>
            <a:r>
              <a:rPr lang="nl-NL" sz="1600" b="1" i="0" dirty="0">
                <a:effectLst/>
                <a:latin typeface="Open Sans"/>
              </a:rPr>
              <a:t>Verantwoordelijkheid:</a:t>
            </a:r>
            <a:endParaRPr lang="nl-NL" sz="1600" b="0" i="0" dirty="0">
              <a:effectLst/>
              <a:latin typeface="Open Sans"/>
            </a:endParaRPr>
          </a:p>
          <a:p>
            <a:r>
              <a:rPr lang="nl-NL" sz="1600" b="1" i="0" dirty="0">
                <a:solidFill>
                  <a:schemeClr val="accent2"/>
                </a:solidFill>
                <a:effectLst/>
                <a:latin typeface="Open Sans"/>
              </a:rPr>
              <a:t>In welke mate neemt men verantwoordelijkheid voor het eigen, elkaars én het gezamenlijke resultaat? Spreekt men elkaar aan op gedrag dat niet in lijn is met het teambelang en de gekozen doelstellingen?</a:t>
            </a:r>
          </a:p>
          <a:p>
            <a:endParaRPr lang="nl-NL" sz="1600" b="1" dirty="0">
              <a:solidFill>
                <a:schemeClr val="accent2"/>
              </a:solidFill>
              <a:latin typeface="Open Sans"/>
            </a:endParaRPr>
          </a:p>
          <a:p>
            <a:r>
              <a:rPr lang="nl-NL" sz="1600" b="1" i="0" dirty="0">
                <a:effectLst/>
                <a:latin typeface="Open Sans"/>
              </a:rPr>
              <a:t>Resultaten:</a:t>
            </a:r>
            <a:br>
              <a:rPr lang="nl-NL" sz="1600" b="1" i="0" dirty="0">
                <a:solidFill>
                  <a:srgbClr val="747474"/>
                </a:solidFill>
                <a:effectLst/>
                <a:latin typeface="Open Sans"/>
              </a:rPr>
            </a:br>
            <a:r>
              <a:rPr lang="nl-NL" sz="1600" b="1" i="0" dirty="0">
                <a:solidFill>
                  <a:schemeClr val="accent2"/>
                </a:solidFill>
                <a:effectLst/>
                <a:latin typeface="Open Sans"/>
              </a:rPr>
              <a:t>Teamwork vraagt om een balans tussen individueel belang en het belang van het team. Wanneer er een te grote focus komt te liggen op de individuele belangen is dit zeer schadelijk voor de effectiviteit van het team.</a:t>
            </a:r>
            <a:endParaRPr lang="nl-NL" sz="1600" b="1" dirty="0">
              <a:solidFill>
                <a:schemeClr val="accent2"/>
              </a:solidFill>
            </a:endParaRPr>
          </a:p>
        </p:txBody>
      </p:sp>
    </p:spTree>
    <p:extLst>
      <p:ext uri="{BB962C8B-B14F-4D97-AF65-F5344CB8AC3E}">
        <p14:creationId xmlns:p14="http://schemas.microsoft.com/office/powerpoint/2010/main" val="777006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92AC08-21AF-4096-9521-50B062E4A130}"/>
              </a:ext>
            </a:extLst>
          </p:cNvPr>
          <p:cNvSpPr>
            <a:spLocks noGrp="1"/>
          </p:cNvSpPr>
          <p:nvPr>
            <p:ph type="title"/>
          </p:nvPr>
        </p:nvSpPr>
        <p:spPr/>
        <p:txBody>
          <a:bodyPr/>
          <a:lstStyle/>
          <a:p>
            <a:r>
              <a:rPr lang="nl-NL" dirty="0"/>
              <a:t>Aan de slag!</a:t>
            </a:r>
          </a:p>
        </p:txBody>
      </p:sp>
      <p:sp>
        <p:nvSpPr>
          <p:cNvPr id="3" name="Tijdelijke aanduiding voor inhoud 2">
            <a:extLst>
              <a:ext uri="{FF2B5EF4-FFF2-40B4-BE49-F238E27FC236}">
                <a16:creationId xmlns:a16="http://schemas.microsoft.com/office/drawing/2014/main" id="{622CA4DA-E458-4034-AA4F-13684E8AEEE8}"/>
              </a:ext>
            </a:extLst>
          </p:cNvPr>
          <p:cNvSpPr>
            <a:spLocks noGrp="1"/>
          </p:cNvSpPr>
          <p:nvPr>
            <p:ph sz="half" idx="1"/>
          </p:nvPr>
        </p:nvSpPr>
        <p:spPr>
          <a:xfrm>
            <a:off x="838200" y="1825625"/>
            <a:ext cx="7143750" cy="4351338"/>
          </a:xfrm>
        </p:spPr>
        <p:txBody>
          <a:bodyPr/>
          <a:lstStyle/>
          <a:p>
            <a:endParaRPr lang="nl-NL" dirty="0"/>
          </a:p>
          <a:p>
            <a:endParaRPr lang="nl-NL" dirty="0"/>
          </a:p>
        </p:txBody>
      </p:sp>
      <p:sp>
        <p:nvSpPr>
          <p:cNvPr id="4" name="Tekstvak 3">
            <a:extLst>
              <a:ext uri="{FF2B5EF4-FFF2-40B4-BE49-F238E27FC236}">
                <a16:creationId xmlns:a16="http://schemas.microsoft.com/office/drawing/2014/main" id="{E4F37B25-9A53-470F-9516-D9616EB450A2}"/>
              </a:ext>
            </a:extLst>
          </p:cNvPr>
          <p:cNvSpPr txBox="1"/>
          <p:nvPr/>
        </p:nvSpPr>
        <p:spPr>
          <a:xfrm>
            <a:off x="904875" y="1543050"/>
            <a:ext cx="8934450" cy="2842830"/>
          </a:xfrm>
          <a:prstGeom prst="rect">
            <a:avLst/>
          </a:prstGeom>
          <a:noFill/>
        </p:spPr>
        <p:txBody>
          <a:bodyPr wrap="square" rtlCol="0">
            <a:spAutoFit/>
          </a:bodyPr>
          <a:lstStyle/>
          <a:p>
            <a:pPr marL="457200">
              <a:lnSpc>
                <a:spcPct val="107000"/>
              </a:lnSpc>
            </a:pPr>
            <a:r>
              <a:rPr lang="nl-NL" sz="1800" b="1" u="sng"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Vul in het schema in:</a:t>
            </a:r>
            <a:endParaRPr lang="nl-NL" sz="18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nl-NL" sz="1800" i="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Gebruik hiervoor de piramide van </a:t>
            </a:r>
            <a:r>
              <a:rPr lang="nl-NL" sz="1800" i="1" dirty="0" err="1">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Lencioni</a:t>
            </a:r>
            <a:endParaRPr lang="nl-NL" sz="18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Geef per laag van de piramide een cijfer tussen de 1 en 5; waarbij de 1 staat voor helemaal oneens en de 5 voor helemaal eens.</a:t>
            </a:r>
          </a:p>
          <a:p>
            <a:pPr marL="342900" lvl="0" indent="-342900">
              <a:lnSpc>
                <a:spcPct val="107000"/>
              </a:lnSpc>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Wat is jullie groepsgemiddelde?</a:t>
            </a:r>
          </a:p>
          <a:p>
            <a:pPr marL="342900" lvl="0" indent="-342900">
              <a:lnSpc>
                <a:spcPct val="107000"/>
              </a:lnSpc>
              <a:spcAft>
                <a:spcPts val="800"/>
              </a:spcAft>
              <a:buFont typeface="+mj-lt"/>
              <a:buAutoNum type="arabicPeriod"/>
            </a:pPr>
            <a:r>
              <a:rPr lang="nl-NL" sz="1800" dirty="0">
                <a:effectLst/>
                <a:latin typeface="Calibri" panose="020F0502020204030204" pitchFamily="34" charset="0"/>
                <a:ea typeface="Calibri" panose="020F0502020204030204" pitchFamily="34" charset="0"/>
                <a:cs typeface="Times New Roman" panose="02020603050405020304" pitchFamily="18" charset="0"/>
              </a:rPr>
              <a:t>Bespreek en evalueer de uitkomsten met je groepje. Aan welk onderdeel gaan jullie specifiek aandacht besteden om de samenwerking te verbeteren? Noteer dit samen met je groep. </a:t>
            </a:r>
          </a:p>
          <a:p>
            <a:endParaRPr lang="nl-NL" dirty="0"/>
          </a:p>
        </p:txBody>
      </p:sp>
    </p:spTree>
    <p:extLst>
      <p:ext uri="{BB962C8B-B14F-4D97-AF65-F5344CB8AC3E}">
        <p14:creationId xmlns:p14="http://schemas.microsoft.com/office/powerpoint/2010/main" val="17582215"/>
      </p:ext>
    </p:extLst>
  </p:cSld>
  <p:clrMapOvr>
    <a:masterClrMapping/>
  </p:clrMapOvr>
</p:sld>
</file>

<file path=ppt/theme/theme1.xml><?xml version="1.0" encoding="utf-8"?>
<a:theme xmlns:a="http://schemas.openxmlformats.org/drawingml/2006/main" name="Thema1">
  <a:themeElements>
    <a:clrScheme name="Aangepast 1">
      <a:dk1>
        <a:sysClr val="windowText" lastClr="000000"/>
      </a:dk1>
      <a:lt1>
        <a:sysClr val="window" lastClr="FFFFFF"/>
      </a:lt1>
      <a:dk2>
        <a:srgbClr val="455F51"/>
      </a:dk2>
      <a:lt2>
        <a:srgbClr val="E2DFCC"/>
      </a:lt2>
      <a:accent1>
        <a:srgbClr val="BDEA1A"/>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a1" id="{848D2DA3-4BAC-4590-9F3A-C04EAD61AF1C}" vid="{84936BD3-994A-46F0-BAD8-245BDD45B96D}"/>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882E0B02A318E459AD716AC786DE572" ma:contentTypeVersion="12" ma:contentTypeDescription="Een nieuw document maken." ma:contentTypeScope="" ma:versionID="1dc84fb11a9be35ac09a1ae920ea7357">
  <xsd:schema xmlns:xsd="http://www.w3.org/2001/XMLSchema" xmlns:xs="http://www.w3.org/2001/XMLSchema" xmlns:p="http://schemas.microsoft.com/office/2006/metadata/properties" xmlns:ns2="34354c1b-6b8c-435b-ad50-990538c19557" xmlns:ns3="47a28104-336f-447d-946e-e305ac2bcd47" targetNamespace="http://schemas.microsoft.com/office/2006/metadata/properties" ma:root="true" ma:fieldsID="85fd8f0e804736af8b3f71c277445723" ns2:_="" ns3:_="">
    <xsd:import namespace="34354c1b-6b8c-435b-ad50-990538c19557"/>
    <xsd:import namespace="47a28104-336f-447d-946e-e305ac2bcd4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354c1b-6b8c-435b-ad50-990538c195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a28104-336f-447d-946e-e305ac2bcd47"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7DE6F1-65E5-4742-993C-166C160C650C}">
  <ds:schemaRefs>
    <ds:schemaRef ds:uri="http://schemas.microsoft.com/office/2006/documentManagement/types"/>
    <ds:schemaRef ds:uri="http://www.w3.org/XML/1998/namespace"/>
    <ds:schemaRef ds:uri="http://purl.org/dc/elements/1.1/"/>
    <ds:schemaRef ds:uri="http://schemas.openxmlformats.org/package/2006/metadata/core-properties"/>
    <ds:schemaRef ds:uri="http://purl.org/dc/terms/"/>
    <ds:schemaRef ds:uri="http://schemas.microsoft.com/office/2006/metadata/properties"/>
    <ds:schemaRef ds:uri="http://schemas.microsoft.com/office/infopath/2007/PartnerControls"/>
    <ds:schemaRef ds:uri="47a28104-336f-447d-946e-e305ac2bcd47"/>
    <ds:schemaRef ds:uri="34354c1b-6b8c-435b-ad50-990538c19557"/>
    <ds:schemaRef ds:uri="http://purl.org/dc/dcmitype/"/>
  </ds:schemaRefs>
</ds:datastoreItem>
</file>

<file path=customXml/itemProps2.xml><?xml version="1.0" encoding="utf-8"?>
<ds:datastoreItem xmlns:ds="http://schemas.openxmlformats.org/officeDocument/2006/customXml" ds:itemID="{D6614168-1363-41D5-B64A-FC595DA39B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354c1b-6b8c-435b-ad50-990538c19557"/>
    <ds:schemaRef ds:uri="47a28104-336f-447d-946e-e305ac2bcd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E0517EB-918A-4F91-B474-4547F2D83E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525</TotalTime>
  <Words>345</Words>
  <Application>Microsoft Office PowerPoint</Application>
  <PresentationFormat>Breedbeeld</PresentationFormat>
  <Paragraphs>48</Paragraphs>
  <Slides>5</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5</vt:i4>
      </vt:variant>
    </vt:vector>
  </HeadingPairs>
  <TitlesOfParts>
    <vt:vector size="11" baseType="lpstr">
      <vt:lpstr>Arial</vt:lpstr>
      <vt:lpstr>Calibri</vt:lpstr>
      <vt:lpstr>Calibri Light</vt:lpstr>
      <vt:lpstr>Open Sans</vt:lpstr>
      <vt:lpstr>Wingdings</vt:lpstr>
      <vt:lpstr>Thema1</vt:lpstr>
      <vt:lpstr>Samenwerken</vt:lpstr>
      <vt:lpstr>Programma</vt:lpstr>
      <vt:lpstr>Piramide van Lencioni</vt:lpstr>
      <vt:lpstr>Hoe sterk is jullie team?</vt:lpstr>
      <vt:lpstr>Aan de slag!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MVO</dc:title>
  <dc:creator>Valerie van den Berg</dc:creator>
  <cp:lastModifiedBy>Valerie van den Berg</cp:lastModifiedBy>
  <cp:revision>2</cp:revision>
  <dcterms:created xsi:type="dcterms:W3CDTF">2020-11-17T12:57:59Z</dcterms:created>
  <dcterms:modified xsi:type="dcterms:W3CDTF">2020-12-02T14:38:42Z</dcterms:modified>
</cp:coreProperties>
</file>